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AE59-C8EF-4937-9823-17411733F4B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5C2A-790C-4DFF-B8AF-658FBDB2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AE59-C8EF-4937-9823-17411733F4B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5C2A-790C-4DFF-B8AF-658FBDB2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AE59-C8EF-4937-9823-17411733F4B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5C2A-790C-4DFF-B8AF-658FBDB2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AE59-C8EF-4937-9823-17411733F4B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5C2A-790C-4DFF-B8AF-658FBDB2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AE59-C8EF-4937-9823-17411733F4B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5C2A-790C-4DFF-B8AF-658FBDB2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AE59-C8EF-4937-9823-17411733F4B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5C2A-790C-4DFF-B8AF-658FBDB2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AE59-C8EF-4937-9823-17411733F4B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5C2A-790C-4DFF-B8AF-658FBDB2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AE59-C8EF-4937-9823-17411733F4B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5C2A-790C-4DFF-B8AF-658FBDB2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AE59-C8EF-4937-9823-17411733F4B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5C2A-790C-4DFF-B8AF-658FBDB2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AE59-C8EF-4937-9823-17411733F4B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5C2A-790C-4DFF-B8AF-658FBDB2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AE59-C8EF-4937-9823-17411733F4B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5C2A-790C-4DFF-B8AF-658FBDB20A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CAE59-C8EF-4937-9823-17411733F4B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55C2A-790C-4DFF-B8AF-658FBDB20A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2133600"/>
            <a:ext cx="2397836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Lecture No 8 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152400"/>
            <a:ext cx="65274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14400"/>
            <a:ext cx="915950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Define principle of DC Motor and name the components of DC Motor?</a:t>
            </a:r>
          </a:p>
          <a:p>
            <a:endParaRPr lang="en-US" dirty="0"/>
          </a:p>
          <a:p>
            <a:r>
              <a:rPr lang="en-US" dirty="0" smtClean="0"/>
              <a:t>Name the types of DC Motor with Circuit Diagrams?</a:t>
            </a:r>
          </a:p>
          <a:p>
            <a:endParaRPr lang="en-US" dirty="0"/>
          </a:p>
          <a:p>
            <a:r>
              <a:rPr lang="en-US" dirty="0" smtClean="0"/>
              <a:t>			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(Attempt any two)</a:t>
            </a:r>
          </a:p>
          <a:p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/>
              <a:t>Ex 1: A 250 V </a:t>
            </a:r>
            <a:r>
              <a:rPr lang="en-US" dirty="0" err="1" smtClean="0"/>
              <a:t>d.c</a:t>
            </a:r>
            <a:r>
              <a:rPr lang="en-US" dirty="0" smtClean="0"/>
              <a:t> shunt motor takes total current of 20 A. Resistance of shunt field winding is  </a:t>
            </a:r>
          </a:p>
          <a:p>
            <a:pPr marL="342900" indent="-342900"/>
            <a:r>
              <a:rPr lang="en-US" dirty="0" smtClean="0"/>
              <a:t>200 ohm and that of armature  is 0.3 ohm. What is the current in the armature?</a:t>
            </a:r>
          </a:p>
          <a:p>
            <a:r>
              <a:rPr lang="en-US" dirty="0" smtClean="0"/>
              <a:t>What is the value of back </a:t>
            </a:r>
            <a:r>
              <a:rPr lang="en-US" dirty="0" err="1" smtClean="0"/>
              <a:t>emf</a:t>
            </a:r>
            <a:r>
              <a:rPr lang="en-US" dirty="0"/>
              <a:t>?</a:t>
            </a:r>
            <a:endParaRPr lang="en-US" dirty="0" smtClean="0"/>
          </a:p>
          <a:p>
            <a:endParaRPr lang="en-US" dirty="0"/>
          </a:p>
          <a:p>
            <a:pPr marL="342900" indent="-342900"/>
            <a:r>
              <a:rPr lang="en-US" dirty="0"/>
              <a:t>E</a:t>
            </a:r>
            <a:r>
              <a:rPr lang="en-US" dirty="0" smtClean="0"/>
              <a:t>x 2 :  </a:t>
            </a:r>
            <a:r>
              <a:rPr lang="en-US" dirty="0" smtClean="0"/>
              <a:t>A 200 V dc series motor is taking a current of 40 A. Resistance of armature is 0.5 ohm </a:t>
            </a:r>
          </a:p>
          <a:p>
            <a:pPr marL="342900" indent="-342900"/>
            <a:r>
              <a:rPr lang="en-US" dirty="0" smtClean="0"/>
              <a:t>and resistance of series field is 0.25 ohm. What is the voltage at the brushes? What is the</a:t>
            </a:r>
          </a:p>
          <a:p>
            <a:pPr marL="342900" indent="-342900"/>
            <a:r>
              <a:rPr lang="en-US" dirty="0" smtClean="0"/>
              <a:t>value of back </a:t>
            </a:r>
            <a:r>
              <a:rPr lang="en-US" dirty="0" err="1" smtClean="0"/>
              <a:t>emf</a:t>
            </a:r>
            <a:r>
              <a:rPr lang="en-US" dirty="0" smtClean="0"/>
              <a:t>?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 smtClean="0"/>
              <a:t>Ex 3 : A 440 V shunt motor has an armature resistance of 0.8 ohm and a field resistance of 200</a:t>
            </a:r>
          </a:p>
          <a:p>
            <a:pPr marL="342900" indent="-342900"/>
            <a:r>
              <a:rPr lang="en-US" dirty="0" smtClean="0"/>
              <a:t>ohm. Find the back </a:t>
            </a:r>
            <a:r>
              <a:rPr lang="en-US" dirty="0" err="1" smtClean="0"/>
              <a:t>emf</a:t>
            </a:r>
            <a:r>
              <a:rPr lang="en-US" dirty="0" smtClean="0"/>
              <a:t>, when giving an output of 7.46kW at  85% efficiency?</a:t>
            </a:r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27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</dc:creator>
  <cp:lastModifiedBy>Sho</cp:lastModifiedBy>
  <cp:revision>1</cp:revision>
  <dcterms:created xsi:type="dcterms:W3CDTF">2015-04-20T10:03:25Z</dcterms:created>
  <dcterms:modified xsi:type="dcterms:W3CDTF">2015-04-20T10:30:56Z</dcterms:modified>
</cp:coreProperties>
</file>