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1AB3-8051-4F24-9B70-133AA06D1C2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1A222-831B-4F97-BC41-45B8D91B91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447800"/>
            <a:ext cx="2288255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Lecture 10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DC Motors 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1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/>
              <a:t>Electric Braking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914401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Sometimes it is desirable to stop a </a:t>
            </a:r>
            <a:r>
              <a:rPr lang="en-US" dirty="0" err="1"/>
              <a:t>d.c</a:t>
            </a:r>
            <a:r>
              <a:rPr lang="en-US" dirty="0"/>
              <a:t>. motor quickly. This may be necessary </a:t>
            </a:r>
            <a:r>
              <a:rPr lang="en-US" dirty="0" smtClean="0"/>
              <a:t>in case </a:t>
            </a:r>
            <a:r>
              <a:rPr lang="en-US" dirty="0"/>
              <a:t>of emergency or to save time if the motor is being used for </a:t>
            </a:r>
            <a:r>
              <a:rPr lang="en-US" dirty="0" smtClean="0"/>
              <a:t>frequently repeated </a:t>
            </a:r>
            <a:r>
              <a:rPr lang="en-US" dirty="0"/>
              <a:t>operations. The motor and its </a:t>
            </a:r>
            <a:r>
              <a:rPr lang="en-US" dirty="0" smtClean="0"/>
              <a:t>load </a:t>
            </a:r>
            <a:r>
              <a:rPr lang="en-US" dirty="0"/>
              <a:t>may be brought to rest by </a:t>
            </a:r>
            <a:r>
              <a:rPr lang="en-US" dirty="0" smtClean="0"/>
              <a:t>using either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mechanical (friction) braking or (ii) electric braking. In </a:t>
            </a:r>
            <a:r>
              <a:rPr lang="en-US" dirty="0" smtClean="0"/>
              <a:t>mechanical braking</a:t>
            </a:r>
            <a:r>
              <a:rPr lang="en-US" dirty="0"/>
              <a:t>, the motor is stopped due to the friction between the moving parts of </a:t>
            </a:r>
            <a:r>
              <a:rPr lang="en-US" dirty="0" smtClean="0"/>
              <a:t>the motor </a:t>
            </a:r>
            <a:r>
              <a:rPr lang="en-US" dirty="0"/>
              <a:t>and the brake shoe i.e. kinetic energy of the motor is dissipated as heat</a:t>
            </a:r>
            <a:r>
              <a:rPr lang="en-US" dirty="0" smtClean="0"/>
              <a:t>. Mechanical </a:t>
            </a:r>
            <a:r>
              <a:rPr lang="en-US" dirty="0"/>
              <a:t>braking has several disadvantages including non-smooth stop </a:t>
            </a:r>
            <a:r>
              <a:rPr lang="en-US" dirty="0" smtClean="0"/>
              <a:t>and greater </a:t>
            </a:r>
            <a:r>
              <a:rPr lang="en-US" dirty="0"/>
              <a:t>stopping time.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048000"/>
            <a:ext cx="8915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electric braking, the kinetic energy of the moving parts (i.e., motor) </a:t>
            </a:r>
            <a:r>
              <a:rPr lang="en-US" dirty="0" smtClean="0"/>
              <a:t>is converted </a:t>
            </a:r>
            <a:r>
              <a:rPr lang="en-US" dirty="0"/>
              <a:t>into electrical energy which is dissipated in a resistance as heat </a:t>
            </a:r>
            <a:r>
              <a:rPr lang="en-US" dirty="0" smtClean="0"/>
              <a:t>or </a:t>
            </a:r>
            <a:r>
              <a:rPr lang="en-US" dirty="0" err="1" smtClean="0"/>
              <a:t>alternativley</a:t>
            </a:r>
            <a:r>
              <a:rPr lang="en-US" dirty="0"/>
              <a:t>, it is returned to the supply source (Regenerative braking). For </a:t>
            </a:r>
            <a:r>
              <a:rPr lang="en-US" dirty="0" err="1"/>
              <a:t>d.c</a:t>
            </a:r>
            <a:r>
              <a:rPr lang="en-US" dirty="0" smtClean="0"/>
              <a:t>. shunt </a:t>
            </a:r>
            <a:r>
              <a:rPr lang="en-US" dirty="0"/>
              <a:t>as well as series motors, the following three methods of electric </a:t>
            </a:r>
            <a:r>
              <a:rPr lang="en-US" dirty="0" smtClean="0"/>
              <a:t>braking are </a:t>
            </a:r>
            <a:r>
              <a:rPr lang="en-US" dirty="0"/>
              <a:t>used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Rheostatic</a:t>
            </a:r>
            <a:r>
              <a:rPr lang="en-US" dirty="0"/>
              <a:t> or Dynamic braking</a:t>
            </a:r>
          </a:p>
          <a:p>
            <a:r>
              <a:rPr lang="en-US" dirty="0"/>
              <a:t>(ii) Plugging</a:t>
            </a:r>
          </a:p>
          <a:p>
            <a:r>
              <a:rPr lang="en-US" dirty="0"/>
              <a:t>(iii) Regenerative braking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 </a:t>
            </a:r>
            <a:r>
              <a:rPr lang="en-US" b="1" dirty="0" err="1"/>
              <a:t>Rheostatic</a:t>
            </a:r>
            <a:r>
              <a:rPr lang="en-US" b="1" dirty="0"/>
              <a:t> or Dynamic </a:t>
            </a:r>
            <a:r>
              <a:rPr lang="en-US" b="1" dirty="0" smtClean="0"/>
              <a:t>braking:</a:t>
            </a:r>
            <a:endParaRPr lang="en-US" b="1" dirty="0"/>
          </a:p>
          <a:p>
            <a:r>
              <a:rPr lang="en-US" dirty="0"/>
              <a:t>In this method, the armature of the running motor is disconnected from </a:t>
            </a:r>
            <a:r>
              <a:rPr lang="en-US" dirty="0" smtClean="0"/>
              <a:t>the supply </a:t>
            </a:r>
            <a:r>
              <a:rPr lang="en-US" dirty="0"/>
              <a:t>and is connected across a variable resistance R. However, the </a:t>
            </a:r>
            <a:r>
              <a:rPr lang="en-US" dirty="0" smtClean="0"/>
              <a:t>field winding </a:t>
            </a:r>
            <a:r>
              <a:rPr lang="en-US" dirty="0"/>
              <a:t>is left connected to the supply. The armature, while slowing down</a:t>
            </a:r>
            <a:r>
              <a:rPr lang="en-US" dirty="0" smtClean="0"/>
              <a:t>, rotates </a:t>
            </a:r>
            <a:r>
              <a:rPr lang="en-US" dirty="0"/>
              <a:t>in a strong magnetic field and, therefore, operates as a generator, </a:t>
            </a:r>
            <a:r>
              <a:rPr lang="en-US" dirty="0" smtClean="0"/>
              <a:t>sending a </a:t>
            </a:r>
            <a:r>
              <a:rPr lang="en-US" dirty="0"/>
              <a:t>large current through resistance R. This causes the energy possessed by </a:t>
            </a:r>
            <a:r>
              <a:rPr lang="en-US" dirty="0" smtClean="0"/>
              <a:t>the rotating </a:t>
            </a:r>
            <a:r>
              <a:rPr lang="en-US" dirty="0"/>
              <a:t>armature to be dissipated quickly as heat in the resistance. As a result,</a:t>
            </a:r>
          </a:p>
          <a:p>
            <a:r>
              <a:rPr lang="en-US" dirty="0"/>
              <a:t>the motor is brought to standstill </a:t>
            </a:r>
            <a:r>
              <a:rPr lang="en-US" dirty="0" smtClean="0"/>
              <a:t>quickly.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43200"/>
            <a:ext cx="7046558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(ii) Plugging</a:t>
            </a:r>
          </a:p>
          <a:p>
            <a:r>
              <a:rPr lang="en-US" dirty="0"/>
              <a:t>In this method, connections to the armature are reversed so that motor tends </a:t>
            </a:r>
            <a:r>
              <a:rPr lang="en-US" dirty="0" smtClean="0"/>
              <a:t>to rotate </a:t>
            </a:r>
            <a:r>
              <a:rPr lang="en-US" dirty="0"/>
              <a:t>in the opposite direction, thus providing the necessary braking effect</a:t>
            </a:r>
            <a:r>
              <a:rPr lang="en-US" dirty="0" smtClean="0"/>
              <a:t>. When </a:t>
            </a:r>
            <a:r>
              <a:rPr lang="en-US" dirty="0"/>
              <a:t>the motor comes to rest, the supply must be cut off otherwise the </a:t>
            </a:r>
            <a:r>
              <a:rPr lang="en-US" dirty="0" smtClean="0"/>
              <a:t>motor will </a:t>
            </a:r>
            <a:r>
              <a:rPr lang="en-US" dirty="0"/>
              <a:t>start rotating in the opposite direction.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486525" cy="399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(iii) Regenerative </a:t>
            </a:r>
            <a:r>
              <a:rPr lang="en-US" b="1" dirty="0" smtClean="0"/>
              <a:t>braking:</a:t>
            </a:r>
            <a:endParaRPr lang="en-US" b="1" dirty="0"/>
          </a:p>
          <a:p>
            <a:r>
              <a:rPr lang="en-US" dirty="0"/>
              <a:t>In the regenerative braking, the motor is run as a generator. As a result, </a:t>
            </a:r>
            <a:r>
              <a:rPr lang="en-US" dirty="0" smtClean="0"/>
              <a:t>the kinetic </a:t>
            </a:r>
            <a:r>
              <a:rPr lang="en-US" dirty="0"/>
              <a:t>energy of the motor is converted into electrical energy and returned </a:t>
            </a:r>
            <a:r>
              <a:rPr lang="en-US" dirty="0" smtClean="0"/>
              <a:t>to the </a:t>
            </a:r>
            <a:r>
              <a:rPr lang="en-US" dirty="0"/>
              <a:t>supply. </a:t>
            </a:r>
            <a:r>
              <a:rPr lang="en-US" dirty="0" smtClean="0"/>
              <a:t>There are two </a:t>
            </a:r>
            <a:r>
              <a:rPr lang="en-US" dirty="0"/>
              <a:t>methods of regenerative braking for a </a:t>
            </a:r>
            <a:r>
              <a:rPr lang="en-US" dirty="0" smtClean="0"/>
              <a:t>shunt motor.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352800"/>
            <a:ext cx="4114800" cy="259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524000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(a) In one method, field winding is disconnected from the supply and </a:t>
            </a:r>
            <a:r>
              <a:rPr lang="en-US" dirty="0" smtClean="0"/>
              <a:t>field current </a:t>
            </a:r>
            <a:r>
              <a:rPr lang="en-US" dirty="0"/>
              <a:t>is increased by exciting it from another </a:t>
            </a:r>
            <a:r>
              <a:rPr lang="en-US" dirty="0" smtClean="0"/>
              <a:t>source. As </a:t>
            </a:r>
            <a:r>
              <a:rPr lang="en-US" dirty="0"/>
              <a:t>a result, induced </a:t>
            </a:r>
            <a:r>
              <a:rPr lang="en-US" dirty="0" err="1"/>
              <a:t>e.m.f</a:t>
            </a:r>
            <a:r>
              <a:rPr lang="en-US" dirty="0"/>
              <a:t>. E exceeds the supply voltage V and the </a:t>
            </a:r>
            <a:r>
              <a:rPr lang="en-US" dirty="0" smtClean="0"/>
              <a:t>machine feeds </a:t>
            </a:r>
            <a:r>
              <a:rPr lang="en-US" dirty="0"/>
              <a:t>energy into the supply.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(b) In a second method, the field excitation does not change but the load </a:t>
            </a:r>
            <a:r>
              <a:rPr lang="en-US" dirty="0" smtClean="0"/>
              <a:t>causes the </a:t>
            </a:r>
            <a:r>
              <a:rPr lang="en-US" dirty="0"/>
              <a:t>motor to run above the normal speed (e.g., descending load on a crane</a:t>
            </a:r>
            <a:r>
              <a:rPr lang="en-US" dirty="0" smtClean="0"/>
              <a:t>). As </a:t>
            </a:r>
            <a:r>
              <a:rPr lang="en-US" dirty="0"/>
              <a:t>a result, the induced </a:t>
            </a:r>
            <a:r>
              <a:rPr lang="en-US" dirty="0" err="1"/>
              <a:t>e.m.f</a:t>
            </a:r>
            <a:r>
              <a:rPr lang="en-US" dirty="0"/>
              <a:t>. E becomes greater than the supply voltage </a:t>
            </a:r>
            <a:r>
              <a:rPr lang="en-US" dirty="0" smtClean="0"/>
              <a:t>V . </a:t>
            </a:r>
            <a:r>
              <a:rPr lang="en-US" dirty="0"/>
              <a:t>The direction of armature current I, therefore, </a:t>
            </a:r>
            <a:r>
              <a:rPr lang="en-US" dirty="0" smtClean="0"/>
              <a:t>reverses but </a:t>
            </a:r>
            <a:r>
              <a:rPr lang="en-US" dirty="0"/>
              <a:t>the direction of shunt field current If remains unaltered. Hence </a:t>
            </a:r>
            <a:r>
              <a:rPr lang="en-US" dirty="0" smtClean="0"/>
              <a:t>the torque </a:t>
            </a:r>
            <a:r>
              <a:rPr lang="en-US" dirty="0"/>
              <a:t>is reversed and the speed falls until E becomes less than </a:t>
            </a:r>
            <a:r>
              <a:rPr lang="en-US" dirty="0" smtClean="0"/>
              <a:t>V.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67532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381000"/>
            <a:ext cx="3483133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/>
              <a:t>Necessity of D.C. Motor Starter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 starting, when the motor is stationary, there is no back </a:t>
            </a:r>
            <a:r>
              <a:rPr lang="en-US" dirty="0" err="1"/>
              <a:t>e.m.f</a:t>
            </a:r>
            <a:r>
              <a:rPr lang="en-US" dirty="0"/>
              <a:t>. in the armature</a:t>
            </a:r>
            <a:r>
              <a:rPr lang="en-US" dirty="0" smtClean="0"/>
              <a:t>. Consequently</a:t>
            </a:r>
            <a:r>
              <a:rPr lang="en-US" dirty="0"/>
              <a:t>, if the motor is directly switched on to the mains, the </a:t>
            </a:r>
            <a:r>
              <a:rPr lang="en-US" dirty="0" smtClean="0"/>
              <a:t>armature will </a:t>
            </a:r>
            <a:r>
              <a:rPr lang="en-US" dirty="0"/>
              <a:t>draw a heavy current (</a:t>
            </a:r>
            <a:r>
              <a:rPr lang="en-US" dirty="0" err="1"/>
              <a:t>Ia</a:t>
            </a:r>
            <a:r>
              <a:rPr lang="en-US" dirty="0"/>
              <a:t> = V/Ra) because of small armature resistance. </a:t>
            </a:r>
            <a:r>
              <a:rPr lang="en-US" dirty="0" smtClean="0"/>
              <a:t>As an </a:t>
            </a:r>
            <a:r>
              <a:rPr lang="en-US" dirty="0"/>
              <a:t>example, 5 H.P., 220 V shunt motor has a full-load current of 20 A and </a:t>
            </a:r>
            <a:r>
              <a:rPr lang="en-US" dirty="0" smtClean="0"/>
              <a:t>an armature </a:t>
            </a:r>
            <a:r>
              <a:rPr lang="en-US" dirty="0"/>
              <a:t>resistance of about 0.5 W. If this motor is directly switched on </a:t>
            </a:r>
            <a:r>
              <a:rPr lang="en-US" dirty="0" smtClean="0"/>
              <a:t>to supply</a:t>
            </a:r>
            <a:r>
              <a:rPr lang="en-US" dirty="0"/>
              <a:t>, it would take an armature current of 220/0.5 = 440 A which is 22 </a:t>
            </a:r>
            <a:r>
              <a:rPr lang="en-US" dirty="0" smtClean="0"/>
              <a:t>times the </a:t>
            </a:r>
            <a:r>
              <a:rPr lang="en-US" dirty="0"/>
              <a:t>full-load current. This high starting current may result in: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burning of armature due to excessive heating effect,</a:t>
            </a:r>
          </a:p>
          <a:p>
            <a:r>
              <a:rPr lang="en-US" dirty="0"/>
              <a:t>(ii) damaging the </a:t>
            </a:r>
            <a:r>
              <a:rPr lang="en-US" dirty="0" err="1"/>
              <a:t>commutator</a:t>
            </a:r>
            <a:r>
              <a:rPr lang="en-US" dirty="0"/>
              <a:t> and brushes due to heavy sparking,</a:t>
            </a:r>
          </a:p>
          <a:p>
            <a:r>
              <a:rPr lang="en-US" dirty="0"/>
              <a:t>(iii) excessive voltage drop in the line to which the motor is connected.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 order to avoid excessive current at starting, a variable resistance (known </a:t>
            </a:r>
            <a:r>
              <a:rPr lang="en-US" dirty="0" smtClean="0"/>
              <a:t>as starting </a:t>
            </a:r>
            <a:r>
              <a:rPr lang="en-US" dirty="0"/>
              <a:t>resistance) is inserted in series with the armature circuit. This </a:t>
            </a:r>
            <a:r>
              <a:rPr lang="en-US" dirty="0" smtClean="0"/>
              <a:t>resistance is </a:t>
            </a:r>
            <a:r>
              <a:rPr lang="en-US" dirty="0"/>
              <a:t>gradually reduced as the motor gains speed (and hence </a:t>
            </a:r>
            <a:r>
              <a:rPr lang="en-US" dirty="0" err="1"/>
              <a:t>Eb</a:t>
            </a:r>
            <a:r>
              <a:rPr lang="en-US" dirty="0"/>
              <a:t> increases) </a:t>
            </a:r>
            <a:r>
              <a:rPr lang="en-US" dirty="0" smtClean="0"/>
              <a:t>and eventually </a:t>
            </a:r>
            <a:r>
              <a:rPr lang="en-US" dirty="0"/>
              <a:t>it is cut out completely when the motor has attained full speed. </a:t>
            </a:r>
            <a:r>
              <a:rPr lang="en-US" smtClean="0"/>
              <a:t>The value </a:t>
            </a:r>
            <a:r>
              <a:rPr lang="en-US" dirty="0"/>
              <a:t>of starting resistance is generally such that starting current is </a:t>
            </a:r>
            <a:r>
              <a:rPr lang="en-US"/>
              <a:t>limited </a:t>
            </a:r>
            <a:r>
              <a:rPr lang="en-US" smtClean="0"/>
              <a:t>to 1.25 </a:t>
            </a:r>
            <a:r>
              <a:rPr lang="en-US" dirty="0"/>
              <a:t>to 2 times the full-load current.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787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</dc:creator>
  <cp:lastModifiedBy>Sho</cp:lastModifiedBy>
  <cp:revision>2</cp:revision>
  <dcterms:created xsi:type="dcterms:W3CDTF">2015-05-11T10:19:02Z</dcterms:created>
  <dcterms:modified xsi:type="dcterms:W3CDTF">2015-05-11T11:54:55Z</dcterms:modified>
</cp:coreProperties>
</file>